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12.xml" ContentType="application/vnd.openxmlformats-officedocument.presentationml.tags+xml"/>
  <Override PartName="/ppt/notesSlides/notesSlide27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8.xml" ContentType="application/vnd.openxmlformats-officedocument.presentationml.notesSlide+xml"/>
  <Override PartName="/ppt/comments/comment4.xml" ContentType="application/vnd.openxmlformats-officedocument.presentationml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9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04"/>
  </p:notesMasterIdLst>
  <p:handoutMasterIdLst>
    <p:handoutMasterId r:id="rId105"/>
  </p:handoutMasterIdLst>
  <p:sldIdLst>
    <p:sldId id="256" r:id="rId7"/>
    <p:sldId id="371" r:id="rId8"/>
    <p:sldId id="383" r:id="rId9"/>
    <p:sldId id="373" r:id="rId10"/>
    <p:sldId id="416" r:id="rId11"/>
    <p:sldId id="417" r:id="rId12"/>
    <p:sldId id="418" r:id="rId13"/>
    <p:sldId id="419" r:id="rId14"/>
    <p:sldId id="370" r:id="rId15"/>
    <p:sldId id="369" r:id="rId16"/>
    <p:sldId id="378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20" r:id="rId41"/>
    <p:sldId id="421" r:id="rId42"/>
    <p:sldId id="424" r:id="rId43"/>
    <p:sldId id="423" r:id="rId44"/>
    <p:sldId id="422" r:id="rId45"/>
    <p:sldId id="374" r:id="rId46"/>
    <p:sldId id="382" r:id="rId47"/>
    <p:sldId id="318" r:id="rId48"/>
    <p:sldId id="425" r:id="rId49"/>
    <p:sldId id="320" r:id="rId50"/>
    <p:sldId id="426" r:id="rId51"/>
    <p:sldId id="427" r:id="rId52"/>
    <p:sldId id="323" r:id="rId53"/>
    <p:sldId id="428" r:id="rId54"/>
    <p:sldId id="429" r:id="rId55"/>
    <p:sldId id="324" r:id="rId56"/>
    <p:sldId id="430" r:id="rId57"/>
    <p:sldId id="432" r:id="rId58"/>
    <p:sldId id="431" r:id="rId59"/>
    <p:sldId id="325" r:id="rId60"/>
    <p:sldId id="327" r:id="rId61"/>
    <p:sldId id="328" r:id="rId62"/>
    <p:sldId id="394" r:id="rId63"/>
    <p:sldId id="329" r:id="rId64"/>
    <p:sldId id="368" r:id="rId65"/>
    <p:sldId id="408" r:id="rId66"/>
    <p:sldId id="409" r:id="rId67"/>
    <p:sldId id="410" r:id="rId68"/>
    <p:sldId id="411" r:id="rId69"/>
    <p:sldId id="412" r:id="rId70"/>
    <p:sldId id="413" r:id="rId71"/>
    <p:sldId id="414" r:id="rId72"/>
    <p:sldId id="395" r:id="rId73"/>
    <p:sldId id="396" r:id="rId74"/>
    <p:sldId id="375" r:id="rId75"/>
    <p:sldId id="398" r:id="rId76"/>
    <p:sldId id="397" r:id="rId77"/>
    <p:sldId id="359" r:id="rId78"/>
    <p:sldId id="360" r:id="rId79"/>
    <p:sldId id="376" r:id="rId80"/>
    <p:sldId id="343" r:id="rId81"/>
    <p:sldId id="344" r:id="rId82"/>
    <p:sldId id="345" r:id="rId83"/>
    <p:sldId id="361" r:id="rId84"/>
    <p:sldId id="347" r:id="rId85"/>
    <p:sldId id="348" r:id="rId86"/>
    <p:sldId id="362" r:id="rId87"/>
    <p:sldId id="352" r:id="rId88"/>
    <p:sldId id="353" r:id="rId89"/>
    <p:sldId id="354" r:id="rId90"/>
    <p:sldId id="363" r:id="rId91"/>
    <p:sldId id="364" r:id="rId92"/>
    <p:sldId id="377" r:id="rId93"/>
    <p:sldId id="350" r:id="rId94"/>
    <p:sldId id="355" r:id="rId95"/>
    <p:sldId id="349" r:id="rId96"/>
    <p:sldId id="357" r:id="rId97"/>
    <p:sldId id="358" r:id="rId98"/>
    <p:sldId id="406" r:id="rId99"/>
    <p:sldId id="407" r:id="rId100"/>
    <p:sldId id="380" r:id="rId101"/>
    <p:sldId id="392" r:id="rId102"/>
    <p:sldId id="299" r:id="rId103"/>
  </p:sldIdLst>
  <p:sldSz cx="9144000" cy="6858000" type="screen4x3"/>
  <p:notesSz cx="7023100" cy="9309100"/>
  <p:custDataLst>
    <p:tags r:id="rId106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1518" y="-120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commentAuthors" Target="commentAuthor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theme" Target="theme/theme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handoutMaster" Target="handoutMasters/handoutMaster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presProps" Target="pres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tags" Target="tags/tag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viewProps" Target="viewProp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9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1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43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67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7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7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80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82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39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40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5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8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5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5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5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4217</TotalTime>
  <Words>4157</Words>
  <Application>Microsoft Office PowerPoint</Application>
  <PresentationFormat>On-screen Show (4:3)</PresentationFormat>
  <Paragraphs>1285</Paragraphs>
  <Slides>97</Slides>
  <Notes>59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97</vt:i4>
      </vt:variant>
    </vt:vector>
  </HeadingPairs>
  <TitlesOfParts>
    <vt:vector size="113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315</cp:revision>
  <cp:lastPrinted>2015-07-29T21:30:37Z</cp:lastPrinted>
  <dcterms:created xsi:type="dcterms:W3CDTF">2017-09-21T08:49:16Z</dcterms:created>
  <dcterms:modified xsi:type="dcterms:W3CDTF">2019-02-26T16:54:41Z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